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3" d="100"/>
          <a:sy n="23" d="100"/>
        </p:scale>
        <p:origin x="-1592" y="-12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3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3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3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4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FD97-BA36-9D43-A039-F43900E89AB5}" type="datetimeFigureOut">
              <a:rPr lang="en-US" smtClean="0"/>
              <a:t>3/29/12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32D14-1984-8C49-AC8A-10177BAC4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3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6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College of Wooster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Breitenbucher</dc:creator>
  <cp:lastModifiedBy>Jon Breitenbucher</cp:lastModifiedBy>
  <cp:revision>1</cp:revision>
  <dcterms:created xsi:type="dcterms:W3CDTF">2012-03-29T18:39:50Z</dcterms:created>
  <dcterms:modified xsi:type="dcterms:W3CDTF">2012-03-29T18:41:20Z</dcterms:modified>
</cp:coreProperties>
</file>